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82" r:id="rId3"/>
    <p:sldId id="258" r:id="rId4"/>
    <p:sldId id="259" r:id="rId5"/>
    <p:sldId id="283" r:id="rId6"/>
    <p:sldId id="261" r:id="rId7"/>
    <p:sldId id="284" r:id="rId8"/>
    <p:sldId id="285" r:id="rId9"/>
    <p:sldId id="271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0C0413-5E16-4856-A3FE-5DCDCB1C53F3}" type="datetimeFigureOut">
              <a:rPr lang="nl-NL" smtClean="0"/>
              <a:pPr/>
              <a:t>20-1-2014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69FC00-E7F9-4FB0-AB30-020B95C39944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949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sz="4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nl-NL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Hoe kies ik een VO-school voor </a:t>
            </a: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mijn hoogbegaafde kind?	</a:t>
            </a:r>
            <a:r>
              <a:rPr lang="nl-NL" sz="3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nl-NL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nl-NL" sz="3600" dirty="0" smtClean="0">
                <a:latin typeface="Arial" pitchFamily="34" charset="0"/>
                <a:cs typeface="Arial" pitchFamily="34" charset="0"/>
              </a:rPr>
              <a:t>Eureka Education			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</a:t>
            </a:r>
            <a:endParaRPr lang="nl-N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71000" b="10966"/>
          <a:stretch>
            <a:fillRect/>
          </a:stretch>
        </p:blipFill>
        <p:spPr bwMode="auto">
          <a:xfrm>
            <a:off x="7596336" y="5713140"/>
            <a:ext cx="1988840" cy="114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835696" y="2852936"/>
            <a:ext cx="1752600" cy="190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 t="-474" r="21650"/>
          <a:stretch>
            <a:fillRect/>
          </a:stretch>
        </p:blipFill>
        <p:spPr bwMode="auto">
          <a:xfrm>
            <a:off x="2987824" y="2276872"/>
            <a:ext cx="2985120" cy="28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Uw jonge kind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0000" dirty="0" smtClean="0"/>
              <a:t>   2E</a:t>
            </a:r>
            <a:endParaRPr lang="nl-NL" sz="20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Uw heel bijzondere kind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555776" y="2132856"/>
            <a:ext cx="3605088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Plusklas?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 l="2258" t="3068"/>
          <a:stretch>
            <a:fillRect/>
          </a:stretch>
        </p:blipFill>
        <p:spPr bwMode="auto">
          <a:xfrm>
            <a:off x="2627784" y="1988840"/>
            <a:ext cx="35510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Struikelblok 1: Planning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58403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3485754" cy="254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nl-NL" sz="36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Struikelblok 2: Bottom up onderwijs</a:t>
            </a:r>
            <a:endParaRPr lang="nl-NL" sz="3600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38666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1694471" y="1481138"/>
            <a:ext cx="575505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Bijzondere schooltypen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eureka@casema.nl</a:t>
            </a:r>
          </a:p>
          <a:p>
            <a:pPr>
              <a:buNone/>
            </a:pPr>
            <a:r>
              <a:rPr lang="nl-NL" dirty="0" smtClean="0"/>
              <a:t>www.eureka-education.nl</a:t>
            </a:r>
          </a:p>
          <a:p>
            <a:pPr>
              <a:buNone/>
            </a:pPr>
            <a:r>
              <a:rPr lang="nl-NL" dirty="0" smtClean="0"/>
              <a:t>Eureka Education</a:t>
            </a:r>
          </a:p>
          <a:p>
            <a:pPr>
              <a:buNone/>
            </a:pPr>
            <a:r>
              <a:rPr lang="nl-NL" dirty="0" smtClean="0"/>
              <a:t>06 4705 8428</a:t>
            </a:r>
          </a:p>
          <a:p>
            <a:pPr>
              <a:buNone/>
            </a:pPr>
            <a:r>
              <a:rPr lang="nl-NL" dirty="0" smtClean="0"/>
              <a:t>Charlotte Hoyng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Bestel het Boek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/>
          <p:cNvPicPr>
            <a:picLocks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220072" y="1628800"/>
            <a:ext cx="2628988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Het Nederlands onderwijsstelsel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715" y="1433195"/>
            <a:ext cx="3798570" cy="399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2519076" y="1514957"/>
            <a:ext cx="4105848" cy="445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Uw kind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</p:spPr>
        <p:txBody>
          <a:bodyPr/>
          <a:lstStyle/>
          <a:p>
            <a:r>
              <a:rPr lang="nl-NL" dirty="0" smtClean="0"/>
              <a:t>Leeftijd</a:t>
            </a:r>
          </a:p>
          <a:p>
            <a:r>
              <a:rPr lang="nl-NL" dirty="0" smtClean="0"/>
              <a:t>Talenten en interesses</a:t>
            </a:r>
          </a:p>
          <a:p>
            <a:r>
              <a:rPr lang="nl-NL" dirty="0" smtClean="0"/>
              <a:t>Leerproblemen </a:t>
            </a:r>
          </a:p>
          <a:p>
            <a:r>
              <a:rPr lang="nl-NL" dirty="0" smtClean="0"/>
              <a:t>Attitude (!)</a:t>
            </a:r>
          </a:p>
          <a:p>
            <a:r>
              <a:rPr lang="nl-NL" dirty="0" smtClean="0"/>
              <a:t>Sociaal</a:t>
            </a:r>
          </a:p>
          <a:p>
            <a:r>
              <a:rPr lang="nl-NL" dirty="0" smtClean="0"/>
              <a:t>Reizen?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/>
          </a:bodyPr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Wat zijn de bijzonderheden van uw kind?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1210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Wat als eerste opvalt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1456301" y="1481138"/>
            <a:ext cx="623139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Community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762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Een gemengde brugklas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1905748" y="1481138"/>
            <a:ext cx="533250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Communicatie met school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56216" y="1481138"/>
            <a:ext cx="463156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nl-NL" b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Een warm nest</a:t>
            </a:r>
            <a:endParaRPr lang="nl-NL" b="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19750"/>
            <a:ext cx="129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324</TotalTime>
  <Words>82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 </vt:lpstr>
      <vt:lpstr>Het Nederlands onderwijsstelsel</vt:lpstr>
      <vt:lpstr>Uw kind</vt:lpstr>
      <vt:lpstr>Wat zijn de bijzonderheden van uw kind?</vt:lpstr>
      <vt:lpstr>Wat als eerste opvalt</vt:lpstr>
      <vt:lpstr>Community</vt:lpstr>
      <vt:lpstr>Een gemengde brugklas</vt:lpstr>
      <vt:lpstr>Communicatie met school</vt:lpstr>
      <vt:lpstr>Een warm nest</vt:lpstr>
      <vt:lpstr>Uw jonge kind</vt:lpstr>
      <vt:lpstr>Uw heel bijzondere kind</vt:lpstr>
      <vt:lpstr>Plusklas?</vt:lpstr>
      <vt:lpstr>Struikelblok 1: Planning</vt:lpstr>
      <vt:lpstr>Slide 14</vt:lpstr>
      <vt:lpstr>Struikelblok 2: Bottom up onderwijs</vt:lpstr>
      <vt:lpstr>Slide 16</vt:lpstr>
      <vt:lpstr>Bijzondere schooltypen</vt:lpstr>
      <vt:lpstr>Bestel het Boek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Samenwerking tussen  po en vo</dc:title>
  <dc:creator>Chralotte</dc:creator>
  <cp:lastModifiedBy> </cp:lastModifiedBy>
  <cp:revision>41</cp:revision>
  <dcterms:created xsi:type="dcterms:W3CDTF">2012-06-20T21:07:58Z</dcterms:created>
  <dcterms:modified xsi:type="dcterms:W3CDTF">2014-01-20T22:28:25Z</dcterms:modified>
</cp:coreProperties>
</file>