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73" r:id="rId3"/>
    <p:sldId id="267" r:id="rId4"/>
    <p:sldId id="272" r:id="rId5"/>
    <p:sldId id="274" r:id="rId6"/>
    <p:sldId id="275" r:id="rId7"/>
    <p:sldId id="269" r:id="rId8"/>
    <p:sldId id="270" r:id="rId9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CC0066"/>
    <a:srgbClr val="FF33CC"/>
    <a:srgbClr val="00B3F2"/>
    <a:srgbClr val="FF3300"/>
    <a:srgbClr val="0BA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00" autoAdjust="0"/>
  </p:normalViewPr>
  <p:slideViewPr>
    <p:cSldViewPr>
      <p:cViewPr>
        <p:scale>
          <a:sx n="54" d="100"/>
          <a:sy n="54" d="100"/>
        </p:scale>
        <p:origin x="-17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6" d="100"/>
          <a:sy n="106" d="100"/>
        </p:scale>
        <p:origin x="-1674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743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 smtClean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dirty="0" smtClean="0"/>
              <a:t>11 april 2013</a:t>
            </a:r>
          </a:p>
          <a:p>
            <a:r>
              <a:rPr lang="nl-NL" dirty="0" smtClean="0"/>
              <a:t>WORKSHOP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80511"/>
            <a:ext cx="2971800" cy="6634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 smtClean="0"/>
              <a:t>www.deDNKRS.nl</a:t>
            </a:r>
          </a:p>
          <a:p>
            <a:r>
              <a:rPr lang="nl-NL" dirty="0" smtClean="0"/>
              <a:t>info@deDNKRS.nl</a:t>
            </a:r>
          </a:p>
          <a:p>
            <a:r>
              <a:rPr lang="nl-NL" dirty="0" smtClean="0"/>
              <a:t>Tel: 0621587200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E7DC5-9EE0-44D7-B915-7F06107E26F6}" type="slidenum">
              <a:rPr lang="nl-NL" smtClean="0"/>
              <a:t>‹nr.›</a:t>
            </a:fld>
            <a:endParaRPr lang="nl-NL"/>
          </a:p>
        </p:txBody>
      </p:sp>
      <p:pic>
        <p:nvPicPr>
          <p:cNvPr id="1027" name="Picture 3" descr="C:\Users\Marianne\Pictures\DNKRS-logo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176"/>
            <a:ext cx="2112597" cy="133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5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DE5FE-1F62-47AF-A93C-96873A823A81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408E-D210-48E1-A997-A1462A427C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90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408E-D210-48E1-A997-A1462A427C8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83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408E-D210-48E1-A997-A1462A427C8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23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408E-D210-48E1-A997-A1462A427C8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72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408E-D210-48E1-A997-A1462A427C8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44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408E-D210-48E1-A997-A1462A427C8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44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408E-D210-48E1-A997-A1462A427C8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21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408E-D210-48E1-A997-A1462A427C8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98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1408E-D210-48E1-A997-A1462A427C8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30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72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12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5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48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85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52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23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04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15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27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73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D235-2298-4320-AA11-5ADA9B8589C6}" type="datetimeFigureOut">
              <a:rPr lang="nl-NL" smtClean="0"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6867-A61A-4152-814A-3DE9CBBA1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2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44" y="-387424"/>
            <a:ext cx="9361040" cy="10297144"/>
          </a:xfr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5076056" y="2996952"/>
            <a:ext cx="3960440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rgbClr val="FFFF00"/>
                </a:solidFill>
              </a:rPr>
              <a:t>Marianne van Gelder</a:t>
            </a:r>
          </a:p>
          <a:p>
            <a:pPr algn="l"/>
            <a:r>
              <a:rPr lang="nl-NL" b="1" dirty="0" smtClean="0">
                <a:solidFill>
                  <a:srgbClr val="FFFF00"/>
                </a:solidFill>
              </a:rPr>
              <a:t>Hildi Glastra van Loon</a:t>
            </a:r>
            <a:endParaRPr lang="nl-N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6000"/>
                    </a14:imgEffect>
                    <a14:imgEffect>
                      <a14:brightnessContrast bright="3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44" y="-387424"/>
            <a:ext cx="9361040" cy="1015312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680" y="3068960"/>
            <a:ext cx="8795320" cy="4525963"/>
          </a:xfrm>
        </p:spPr>
        <p:txBody>
          <a:bodyPr>
            <a:normAutofit/>
          </a:bodyPr>
          <a:lstStyle/>
          <a:p>
            <a:pPr lvl="0"/>
            <a:r>
              <a:rPr lang="nl-NL" b="1" dirty="0" smtClean="0">
                <a:solidFill>
                  <a:srgbClr val="FF33CC"/>
                </a:solidFill>
              </a:rPr>
              <a:t>ambulante begeleiding van leerkracht / docent</a:t>
            </a:r>
          </a:p>
          <a:p>
            <a:pPr lvl="0"/>
            <a:r>
              <a:rPr lang="nl-NL" b="1" dirty="0">
                <a:solidFill>
                  <a:srgbClr val="FF33CC"/>
                </a:solidFill>
              </a:rPr>
              <a:t>begeleiding en coaching hoogbegaafde leerlingen, ouders en school</a:t>
            </a:r>
          </a:p>
          <a:p>
            <a:r>
              <a:rPr lang="nl-NL" b="1" dirty="0" smtClean="0">
                <a:solidFill>
                  <a:srgbClr val="FF33CC"/>
                </a:solidFill>
              </a:rPr>
              <a:t>teamtrainingen / workshops</a:t>
            </a:r>
            <a:endParaRPr lang="nl-NL" b="1" dirty="0">
              <a:solidFill>
                <a:srgbClr val="FF33CC"/>
              </a:solidFill>
            </a:endParaRPr>
          </a:p>
          <a:p>
            <a:r>
              <a:rPr lang="nl-NL" b="1" dirty="0">
                <a:solidFill>
                  <a:srgbClr val="FF33CC"/>
                </a:solidFill>
              </a:rPr>
              <a:t>verrijkingsklassen op locatie</a:t>
            </a:r>
          </a:p>
          <a:p>
            <a:r>
              <a:rPr lang="nl-NL" b="1" dirty="0" smtClean="0">
                <a:solidFill>
                  <a:srgbClr val="FF33CC"/>
                </a:solidFill>
              </a:rPr>
              <a:t>beleidsadvisering</a:t>
            </a:r>
            <a:endParaRPr lang="nl-NL" b="1" dirty="0">
              <a:solidFill>
                <a:srgbClr val="FF33CC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1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anne\AppData\Local\Microsoft\Windows\Temporary Internet Files\Content.IE5\KRFJ5JCU\MP9003999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" y="-1183414"/>
            <a:ext cx="9144000" cy="89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754180" y="188640"/>
            <a:ext cx="3165139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l-NL" sz="6600" b="1" dirty="0" smtClean="0">
                <a:solidFill>
                  <a:srgbClr val="009BD2"/>
                </a:solidFill>
              </a:rPr>
              <a:t>…</a:t>
            </a:r>
            <a:r>
              <a:rPr lang="nl-NL" sz="6600" b="1" dirty="0" err="1" smtClean="0">
                <a:solidFill>
                  <a:srgbClr val="009BD2"/>
                </a:solidFill>
              </a:rPr>
              <a:t>and</a:t>
            </a:r>
            <a:r>
              <a:rPr lang="nl-NL" sz="6600" b="1" dirty="0" smtClean="0">
                <a:solidFill>
                  <a:srgbClr val="009BD2"/>
                </a:solidFill>
              </a:rPr>
              <a:t> let </a:t>
            </a:r>
          </a:p>
          <a:p>
            <a:pPr marL="0" indent="0" algn="ctr">
              <a:buFont typeface="Arial" pitchFamily="34" charset="0"/>
              <a:buNone/>
            </a:pPr>
            <a:r>
              <a:rPr lang="nl-NL" sz="6600" b="1" dirty="0" err="1" smtClean="0">
                <a:solidFill>
                  <a:srgbClr val="009BD2"/>
                </a:solidFill>
              </a:rPr>
              <a:t>your</a:t>
            </a:r>
            <a:r>
              <a:rPr lang="nl-NL" sz="6600" b="1" dirty="0" smtClean="0">
                <a:solidFill>
                  <a:srgbClr val="009BD2"/>
                </a:solidFill>
              </a:rPr>
              <a:t> mind </a:t>
            </a:r>
          </a:p>
          <a:p>
            <a:pPr marL="0" indent="0" algn="ctr">
              <a:buFont typeface="Arial" pitchFamily="34" charset="0"/>
              <a:buNone/>
            </a:pPr>
            <a:r>
              <a:rPr lang="nl-NL" sz="7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3F2"/>
                </a:solidFill>
              </a:rPr>
              <a:t>BLOOM</a:t>
            </a:r>
          </a:p>
          <a:p>
            <a:pPr marL="0" indent="0">
              <a:buFont typeface="Arial" pitchFamily="34" charset="0"/>
              <a:buNone/>
            </a:pP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4321" y="5157192"/>
            <a:ext cx="7060367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6400" b="1" dirty="0">
                <a:solidFill>
                  <a:srgbClr val="7030A0"/>
                </a:solidFill>
              </a:rPr>
              <a:t>v</a:t>
            </a:r>
            <a:r>
              <a:rPr lang="nl-NL" sz="26400" b="1" dirty="0" smtClean="0">
                <a:solidFill>
                  <a:srgbClr val="7030A0"/>
                </a:solidFill>
              </a:rPr>
              <a:t>errijken in de klas</a:t>
            </a:r>
          </a:p>
          <a:p>
            <a:pPr marL="0" indent="0" algn="ctr">
              <a:buFont typeface="Arial" pitchFamily="34" charset="0"/>
              <a:buNone/>
            </a:pPr>
            <a:endParaRPr lang="nl-NL" sz="1600" dirty="0" smtClean="0">
              <a:solidFill>
                <a:srgbClr val="7030A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nl-NL" sz="1600" dirty="0" smtClean="0">
              <a:solidFill>
                <a:srgbClr val="7030A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nl-NL" sz="1600" dirty="0" smtClean="0">
              <a:solidFill>
                <a:srgbClr val="7030A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nl-NL" sz="1600" dirty="0" smtClean="0">
              <a:solidFill>
                <a:srgbClr val="7030A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nl-NL" sz="1600" dirty="0" smtClean="0">
              <a:solidFill>
                <a:srgbClr val="7030A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nl-NL" sz="1600" dirty="0" smtClean="0">
              <a:solidFill>
                <a:srgbClr val="7030A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nl-NL" sz="1600" dirty="0" smtClean="0">
              <a:solidFill>
                <a:srgbClr val="7030A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samenvatting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2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ianne\AppData\Local\Microsoft\Windows\Temporary Internet Files\Content.IE5\KRFJ5JCU\MP900422829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-55000"/>
                    </a14:imgEffect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520"/>
            <a:ext cx="9144000" cy="104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332656"/>
            <a:ext cx="3456384" cy="5102027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rgbClr val="009BD2"/>
                </a:solidFill>
              </a:rPr>
              <a:t>Wanneer kwaken kikkers?</a:t>
            </a:r>
            <a:br>
              <a:rPr lang="nl-NL" dirty="0">
                <a:solidFill>
                  <a:srgbClr val="009BD2"/>
                </a:solidFill>
              </a:rPr>
            </a:br>
            <a:r>
              <a:rPr lang="nl-NL" dirty="0">
                <a:solidFill>
                  <a:srgbClr val="009BD2"/>
                </a:solidFill>
              </a:rPr>
              <a:t/>
            </a:r>
            <a:br>
              <a:rPr lang="nl-NL" dirty="0">
                <a:solidFill>
                  <a:srgbClr val="009BD2"/>
                </a:solidFill>
              </a:rPr>
            </a:br>
            <a:endParaRPr lang="nl-NL" dirty="0">
              <a:solidFill>
                <a:srgbClr val="009BD2"/>
              </a:solidFill>
            </a:endParaRPr>
          </a:p>
          <a:p>
            <a:r>
              <a:rPr lang="nl-NL" dirty="0">
                <a:solidFill>
                  <a:srgbClr val="009BD2"/>
                </a:solidFill>
              </a:rPr>
              <a:t>Hoe ademen kikkers? En kikkervisjes?</a:t>
            </a:r>
            <a:br>
              <a:rPr lang="nl-NL" dirty="0">
                <a:solidFill>
                  <a:srgbClr val="009BD2"/>
                </a:solidFill>
              </a:rPr>
            </a:br>
            <a:r>
              <a:rPr lang="nl-NL" dirty="0">
                <a:solidFill>
                  <a:srgbClr val="009BD2"/>
                </a:solidFill>
              </a:rPr>
              <a:t/>
            </a:r>
            <a:br>
              <a:rPr lang="nl-NL" dirty="0">
                <a:solidFill>
                  <a:srgbClr val="009BD2"/>
                </a:solidFill>
              </a:rPr>
            </a:br>
            <a:endParaRPr lang="nl-NL" dirty="0">
              <a:solidFill>
                <a:srgbClr val="009BD2"/>
              </a:solidFill>
            </a:endParaRPr>
          </a:p>
          <a:p>
            <a:r>
              <a:rPr lang="nl-NL" dirty="0">
                <a:solidFill>
                  <a:srgbClr val="009BD2"/>
                </a:solidFill>
              </a:rPr>
              <a:t>Wat eten kikkers? Waar leven kikkers?</a:t>
            </a:r>
            <a:r>
              <a:rPr lang="nl-NL" sz="2800" dirty="0">
                <a:solidFill>
                  <a:srgbClr val="009BD2"/>
                </a:solidFill>
              </a:rPr>
              <a:t/>
            </a:r>
            <a:br>
              <a:rPr lang="nl-NL" sz="2800" dirty="0">
                <a:solidFill>
                  <a:srgbClr val="009BD2"/>
                </a:solidFill>
              </a:rPr>
            </a:br>
            <a:endParaRPr lang="nl-NL" sz="2800" dirty="0">
              <a:solidFill>
                <a:srgbClr val="009BD2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355976" y="401543"/>
            <a:ext cx="4536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800" dirty="0">
                <a:solidFill>
                  <a:srgbClr val="009BD2"/>
                </a:solidFill>
              </a:rPr>
              <a:t>Welke relatie zie je tussen de lichaamsbouw van de </a:t>
            </a:r>
            <a:r>
              <a:rPr lang="nl-NL" sz="2800" dirty="0" smtClean="0">
                <a:solidFill>
                  <a:srgbClr val="009BD2"/>
                </a:solidFill>
              </a:rPr>
              <a:t>kikker </a:t>
            </a:r>
            <a:r>
              <a:rPr lang="nl-NL" sz="2800" dirty="0">
                <a:solidFill>
                  <a:srgbClr val="009BD2"/>
                </a:solidFill>
              </a:rPr>
              <a:t>en zijn manier van voortbewegen?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800" dirty="0">
                <a:solidFill>
                  <a:srgbClr val="009BD2"/>
                </a:solidFill>
              </a:rPr>
              <a:t>Wat moet er aan een kikker veranderen wil het kunnen overleven in een woestijn?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800" dirty="0">
                <a:solidFill>
                  <a:srgbClr val="009BD2"/>
                </a:solidFill>
              </a:rPr>
              <a:t>Ontwerp en beschrijf een kikkerparadijs, gebruik de achterkant van dit vel voor een tekening</a:t>
            </a:r>
            <a:r>
              <a:rPr lang="nl-NL" sz="2800" dirty="0" smtClean="0">
                <a:solidFill>
                  <a:srgbClr val="009BD2"/>
                </a:solidFill>
              </a:rPr>
              <a:t>.</a:t>
            </a:r>
            <a:endParaRPr lang="nl-NL" sz="2800" dirty="0">
              <a:solidFill>
                <a:srgbClr val="009BD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800" dirty="0">
                <a:solidFill>
                  <a:srgbClr val="009BD2"/>
                </a:solidFill>
              </a:rPr>
              <a:t>Het antwoord is kikkervisje; verzin tenminste 5 vragen bij dit antwoord</a:t>
            </a:r>
            <a:r>
              <a:rPr lang="nl-NL" sz="2800" dirty="0" smtClean="0">
                <a:solidFill>
                  <a:srgbClr val="00B3F2"/>
                </a:solidFill>
              </a:rPr>
              <a:t>.</a:t>
            </a:r>
            <a:endParaRPr lang="nl-NL" sz="2800" dirty="0">
              <a:solidFill>
                <a:srgbClr val="00B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CC0066"/>
                </a:solidFill>
              </a:rPr>
              <a:t>Bloom’s</a:t>
            </a:r>
            <a:r>
              <a:rPr lang="nl-NL" b="1" dirty="0" smtClean="0">
                <a:solidFill>
                  <a:srgbClr val="CC0066"/>
                </a:solidFill>
              </a:rPr>
              <a:t> </a:t>
            </a:r>
            <a:r>
              <a:rPr lang="nl-NL" b="1" dirty="0" err="1" smtClean="0">
                <a:solidFill>
                  <a:srgbClr val="CC0066"/>
                </a:solidFill>
              </a:rPr>
              <a:t>Taxonomy</a:t>
            </a:r>
            <a:endParaRPr lang="nl-NL" b="1" dirty="0">
              <a:solidFill>
                <a:srgbClr val="CC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14890" cy="520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11558" y="1159615"/>
            <a:ext cx="461665" cy="50660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b="1" dirty="0" smtClean="0">
                <a:solidFill>
                  <a:srgbClr val="00B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omplex denken                               eenvoudig denken</a:t>
            </a:r>
            <a:endParaRPr lang="nl-NL" b="1" dirty="0">
              <a:solidFill>
                <a:srgbClr val="00B3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IJL-OMHOOG en -OMLAAG 3"/>
          <p:cNvSpPr/>
          <p:nvPr/>
        </p:nvSpPr>
        <p:spPr>
          <a:xfrm>
            <a:off x="673223" y="915047"/>
            <a:ext cx="504056" cy="55552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100807" y="710280"/>
            <a:ext cx="461665" cy="597666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b="1" dirty="0" smtClean="0">
                <a:solidFill>
                  <a:srgbClr val="00B3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ogere orde denkvragen              lagere orde denkvragen</a:t>
            </a:r>
            <a:endParaRPr lang="nl-NL" b="1" dirty="0">
              <a:solidFill>
                <a:srgbClr val="00B3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8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anne\AppData\Local\Microsoft\Windows\Temporary Internet Files\Content.IE5\CO9DRD93\MP9004387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b="1" dirty="0" smtClean="0">
              <a:solidFill>
                <a:srgbClr val="009BD2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srgbClr val="009BD2"/>
              </a:solidFill>
            </a:endParaRPr>
          </a:p>
          <a:p>
            <a:pPr marL="0" indent="0" algn="ctr">
              <a:buNone/>
            </a:pPr>
            <a:endParaRPr lang="nl-NL" b="1" dirty="0">
              <a:solidFill>
                <a:srgbClr val="009BD2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srgbClr val="009BD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705029" y="3140968"/>
            <a:ext cx="5733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BLOOM er op los!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016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44" y="-603448"/>
            <a:ext cx="9361040" cy="1065718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23928" y="3212976"/>
            <a:ext cx="584299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b="1" dirty="0" smtClean="0">
                <a:solidFill>
                  <a:schemeClr val="bg1"/>
                </a:solidFill>
              </a:rPr>
              <a:t>www.deDNKRS.nl</a:t>
            </a:r>
            <a:endParaRPr lang="nl-N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5813</TotalTime>
  <Words>130</Words>
  <Application>Microsoft Office PowerPoint</Application>
  <PresentationFormat>Diavoorstelling (4:3)</PresentationFormat>
  <Paragraphs>40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PowerPoint-presentatie</vt:lpstr>
      <vt:lpstr>PowerPoint-presentatie</vt:lpstr>
      <vt:lpstr>PowerPoint-presentatie</vt:lpstr>
      <vt:lpstr>Bloom’s Taxonomy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en hoe?</dc:title>
  <dc:creator>Marianne</dc:creator>
  <cp:lastModifiedBy>Marianne</cp:lastModifiedBy>
  <cp:revision>109</cp:revision>
  <cp:lastPrinted>2013-04-11T10:34:00Z</cp:lastPrinted>
  <dcterms:created xsi:type="dcterms:W3CDTF">2013-04-05T09:35:56Z</dcterms:created>
  <dcterms:modified xsi:type="dcterms:W3CDTF">2013-04-19T21:49:40Z</dcterms:modified>
</cp:coreProperties>
</file>